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7" r:id="rId2"/>
    <p:sldId id="32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05DA1-18B4-42F4-97DD-2115A28CED15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EBD12-18B3-4F75-A7D6-8B6BA37B5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3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257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BAE01-1CC9-47E2-898C-2D508AFC8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4E55B7-558C-456F-BF6F-1E8158483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B8867-11F6-4C16-A5F2-B0D3866E0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F69B1-4B8D-455E-A02B-FE2CE728B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F8A17-F297-4DF0-AF25-94E9F4EF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41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3B78C-E91D-439F-BEB4-2FA30BF8F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7D88D7-3F9C-428D-9F4A-90F2B4730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FEA2D-775C-4884-969E-2BBA44154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81541-4BBD-45F0-BFDD-C2355AC0D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ED184-F16A-4EEB-A998-5F4C7CAF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10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BD02B3-3A1D-40CD-969F-27ADCB20C7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738FF6-0BCF-44B9-88D9-66E2922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4AE349-86E9-42CC-B3EC-EA18D0A01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1C744-08FC-40A6-AD2E-1273EE62F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AFF29-0D92-4303-9345-87693E696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1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1FBCC-83E7-4C5B-AFF7-91EA59F36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BDE84-2531-4848-9FBF-5209C4989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35CDF-59F9-4FCF-8F68-86AB6E763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C1DA1-1CDE-4F5B-9DB2-1CDA72DD2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3750A-F8F8-4EF3-BFDE-54CDEECB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7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D3E6-8C08-4C6C-AEBA-CB99D35E6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49DB8-5A40-4924-B276-4D21571F4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FA6A9-743B-4C8F-BF62-0B8BC341E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4C427-C60A-4581-B8C1-A8CC5688C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43075-0A01-45D2-ABA8-C76B3F345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082DF-5561-4CB7-ADBA-C9948593B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617C5-E77D-469D-B6D6-383491B2E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3F8DA8-C0FA-4D01-B9F9-09F325A80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417C3-33DC-4E0F-89EF-5E72C119A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AD60A-0B6D-4F93-A19A-7E670DA1C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FF068A-721D-4093-BE0D-607B93BDA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6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217A2-3F49-458A-8CFF-170FCBD38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9A1309-24D9-4409-8A35-6DB23FB26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8BB6E-B0A3-400B-B7C6-86E96E241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5F420-E289-418B-9A56-70ED9EDC84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685265-71E4-492B-99AE-4E75A6922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639D16-C4C6-4301-B6F4-1F17F3096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7EAEF-2DC6-460D-9A58-04560D25B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11E888-7191-46B1-A667-5D58CB91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2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169FF-5F9E-4577-B73C-CAB765DB7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2884C9-4A8E-4EE5-AECE-D3756CBAC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27ADE8-6155-4477-AEE8-44587B0B5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4BD41C-E14B-4423-9811-164E92291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6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1C9C6C-9996-46B7-B5A9-B64F6CECB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EFF29A-D391-4980-B8D5-944AB5F76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50D673-0F0D-47E8-801A-2CC7E9C22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11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DFA9B-64D2-4C66-8D0E-A9C4C7270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F9F1A-0BD3-4ACD-B886-D2531DFAD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8AE59-157E-4125-A292-D392C4175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81FC8-A471-4886-B717-DB2E4E714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C85D0-27E9-41EF-9AE3-D8518218C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66B6D-A264-402B-AAA0-418FA4BFC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D58BD-BB4B-4A42-9BA1-CAD172904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6216E3-D329-4DF3-9FD0-A91FDEB21C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7AD1B-B048-4902-BFFC-0B1CC84AA3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05EBB-CC85-439F-B919-B7E49FBDA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E49465-3C9F-4CC6-AF65-148C670C4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3D611-A5D6-4A4E-9E30-5B77F3B26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1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D4FBFF-3A1D-4550-B480-E03E3C9F6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DF8BD-A944-4BB4-A712-9E3EC8321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6D2BCC-E80E-4C47-BA08-3FA124D403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8E3FA-811E-412D-8640-A2F5311BD07C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C22DE-1ACB-472F-A849-AD433CB5CD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E4ADA-F8B7-4656-8F9E-056099AB4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582EB-3DB7-49BD-82A8-56A2210F7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176293" y="3719769"/>
            <a:ext cx="439594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اعتماد التقرير الطبي</a:t>
            </a:r>
            <a:b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Approval of Medical Reports</a:t>
            </a:r>
            <a:r>
              <a:rPr lang="en-US" sz="2400" dirty="0"/>
              <a:t> </a:t>
            </a:r>
            <a:endParaRPr lang="en-US" sz="24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E7232A8-A92D-458F-A476-1F4C4745C9AE}"/>
              </a:ext>
            </a:extLst>
          </p:cNvPr>
          <p:cNvSpPr/>
          <p:nvPr/>
        </p:nvSpPr>
        <p:spPr>
          <a:xfrm>
            <a:off x="9250605" y="2656280"/>
            <a:ext cx="1615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Service Name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Q3,Q4 )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256825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26538" y="3946887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1243878" y="5435773"/>
            <a:ext cx="9387153" cy="746424"/>
            <a:chOff x="2468342" y="5533026"/>
            <a:chExt cx="9415016" cy="746424"/>
          </a:xfrm>
        </p:grpSpPr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98.5%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7,063</a:t>
                </a:r>
                <a:r>
                  <a:rPr lang="en-US" sz="2400" dirty="0"/>
                  <a:t> 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3,710</a:t>
              </a:r>
              <a:r>
                <a:rPr lang="en-US" sz="2400" dirty="0"/>
                <a:t>  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3,353</a:t>
                </a:r>
                <a:r>
                  <a:rPr lang="en-US" sz="2400" dirty="0"/>
                  <a:t>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42" y="5884483"/>
              <a:ext cx="197190" cy="197189"/>
              <a:chOff x="3971001" y="2437697"/>
              <a:chExt cx="330734" cy="330734"/>
            </a:xfrm>
            <a:noFill/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0EE65FD-D234-4FC2-9E2A-8E4C49AE1F22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 dirty="0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299" y="5894582"/>
              <a:ext cx="181804" cy="176963"/>
              <a:chOff x="5171335" y="2058360"/>
              <a:chExt cx="329584" cy="320810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4BC351A-D365-4CB0-977A-9503BF0A0452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 dirty="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A05CC23-151E-4A69-9808-7D677FCD13E2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5"/>
              <a:ext cx="189001" cy="164349"/>
              <a:chOff x="3202011" y="2970395"/>
              <a:chExt cx="400730" cy="348460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2746F8E9-3623-480D-8687-3056A8467FFB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5" y="5900480"/>
              <a:ext cx="181618" cy="179100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588;p40">
                <a:extLst>
                  <a:ext uri="{FF2B5EF4-FFF2-40B4-BE49-F238E27FC236}">
                    <a16:creationId xmlns:a16="http://schemas.microsoft.com/office/drawing/2014/main" id="{5B87F2E9-1DC3-47BA-9A34-53CE6ADA9D1A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4593;p40">
                <a:extLst>
                  <a:ext uri="{FF2B5EF4-FFF2-40B4-BE49-F238E27FC236}">
                    <a16:creationId xmlns:a16="http://schemas.microsoft.com/office/drawing/2014/main" id="{1DCFCBC5-4B89-4B1D-BC8C-FBF66BF971E7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594;p40">
                <a:extLst>
                  <a:ext uri="{FF2B5EF4-FFF2-40B4-BE49-F238E27FC236}">
                    <a16:creationId xmlns:a16="http://schemas.microsoft.com/office/drawing/2014/main" id="{A8DAD518-5907-4C63-80D6-EAC7FC53DEB0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596;p40">
                <a:extLst>
                  <a:ext uri="{FF2B5EF4-FFF2-40B4-BE49-F238E27FC236}">
                    <a16:creationId xmlns:a16="http://schemas.microsoft.com/office/drawing/2014/main" id="{301BF637-667D-48BB-B1B3-0ED1309DA538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4598;p40">
                <a:extLst>
                  <a:ext uri="{FF2B5EF4-FFF2-40B4-BE49-F238E27FC236}">
                    <a16:creationId xmlns:a16="http://schemas.microsoft.com/office/drawing/2014/main" id="{95E47549-6ECF-43EC-88FF-362FF17E5804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4601;p40">
                <a:extLst>
                  <a:ext uri="{FF2B5EF4-FFF2-40B4-BE49-F238E27FC236}">
                    <a16:creationId xmlns:a16="http://schemas.microsoft.com/office/drawing/2014/main" id="{5E1A687F-5508-46F7-BC54-82EF705EC9C3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00090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77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4</cp:revision>
  <dcterms:created xsi:type="dcterms:W3CDTF">2021-12-15T07:09:02Z</dcterms:created>
  <dcterms:modified xsi:type="dcterms:W3CDTF">2022-02-15T05:21:11Z</dcterms:modified>
</cp:coreProperties>
</file>